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5F5D7-9B3F-4B16-A27B-27CD0A789C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3A5E2F-8DA4-4019-9897-D5725B91B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C4BECF-0C1B-49D3-AA2D-6211F175B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F23A85-0890-4A85-A174-75B9BB191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4198A4-7B67-4F28-AB07-A60228BCC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240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EEC8FA-55DE-474E-8A23-5B4DFADF7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54004B-2A62-457D-BCF0-C04007BCC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64D20F-FA5F-4169-B927-115115ADD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1E7FFC-2DE5-4931-A722-F1A4178F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E39984-7C9C-431A-B9AD-5F7BEBA00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171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AB68AF4-FCA4-478A-A662-5C5865B6E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0824848-5999-4725-85A6-768FAE5A4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FF1D1F-85D5-4D5B-BE54-97C9A30A9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02120A-25C5-4F98-8381-377A61226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1618CB-9836-46BE-8FF5-4D1474D70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283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DA644-65FD-41FD-BA02-3FF9B8BB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758643-CF45-48C1-914F-82558DFE4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8F77E-B57E-43A1-A2F6-C280BB2B6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D2F5DF-A483-46E9-8272-7D84DC50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36114D-05C0-42A6-8AB6-65E60859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59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A2D19-7CFA-40D1-99EC-ADA8E396A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94D2D2-B260-42B0-B1ED-3D91EF277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6C3BD6-E3C2-4EAC-927B-0D9755DC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20485A-8672-4955-BF4A-1F60A2922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95381F-8328-4F8B-8AD6-742BC5EE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883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1454B-2EA4-4690-9286-1E65FA43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5FCD7F-72A2-421E-A4F2-587B0BC4C0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1AA630-DE93-423B-9F30-10A8FBA20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4229A0-3879-4308-96E6-E1C51570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74DE4B-52BD-47F1-9188-259F7D752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A65802-683F-4E33-AC56-0CBA5976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12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4CE0F-4291-42DD-93E3-465CB266E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1D99DD-E3A5-4021-8A7F-BDB9F7BE4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E334A3-474E-46A2-AB79-AD57CC6F2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EE7E86A-AD31-4940-A890-B96908F634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3FA42C9-F0B6-4033-A759-1CC39880B6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26052E-B591-4CAF-A271-1B62C0A7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171B5B2-646A-43B2-A4C8-D7557E2AA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5B1B333-15A0-4044-989E-4DA2CCAC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74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58FDC-9B63-4238-8F21-0017A1361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FA50F2-CD67-4E80-87B8-693C96F32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94E0DA-3F88-4ACE-BB47-4C2E682E1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4A29E63-2498-4D2D-85E7-73F8B1F8D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9F0D1A3-5945-485D-A59E-BDA71045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CEA5079-BE08-4464-89A5-7A4451B55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C509BD-4FEF-45CB-B3A2-6F8B7534D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37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CCC9FF-8C6D-4720-8AD2-D2B8911E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45BF1F-0CEE-4F64-828B-E587E6AEB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B29871-E5DE-4E9A-93F3-5EA9B7E73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F41B99-BEF4-4B7D-8047-FBDC8349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38C695-8E74-4359-A4A6-4D54CF2BC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A3EEE1-5DDE-4752-BB27-3560ECF45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6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802BA2-9CBC-44EB-A886-A293E3ACE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F02B6F4-9E6C-4A8A-AB15-C14022A82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C38621-79D7-4AF1-A358-94434C189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8CE665-F68F-4B42-A93A-A0E4A77F0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C4286E-1093-47A9-968B-E8F9B897D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0E8B1D-D683-4574-901C-6F04D7E6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251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6BCC3E-F497-432F-BD1B-78AFD2FEE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D039BE-49DE-4CEC-AA7C-4D0730433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7BD1E8-E7A9-476F-BA19-586DFC317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750C7-E074-42E2-83B2-27DAD5A70DDF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826A1C-369E-46BE-B597-C7ACBDE211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4A1B1-5C74-42F8-9E98-4B0F21CBC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BC1DA-95A9-47A6-8321-5021AA49EA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547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2A5451BC-5911-4AFC-B20E-6ACD883BFCC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9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568816D4-2600-4D2B-80F2-B42A5FC563A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2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640E515D-57F4-40A2-80EF-12DC269C0CF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50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E1308205-92C6-484F-945E-C69AF173FC8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2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4F5F1F85-66B1-4889-9136-EEAD5C19AFE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83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F37B542C-02DF-4E7C-AA06-BAF40358BE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3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01B8D17E-DC1C-41A7-81A1-93DEF60C0AF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89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1FE8227F-F194-4EDD-A5E9-AB2FDE331E6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00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2020-06-27T07:24:23Z</dcterms:created>
  <dcterms:modified xsi:type="dcterms:W3CDTF">2020-06-27T07:24:30Z</dcterms:modified>
</cp:coreProperties>
</file>

<file path=docProps/thumbnail.jpeg>
</file>